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A3273-5220-4892-BD0F-DE5686CEC66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48DCF-9436-40FF-A7C3-6154490F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50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F237FA9-6648-45A7-9DFB-48DCA52982A2}" type="slidenum">
              <a:rPr lang="en-IN" altLang="en-US" smtClean="0">
                <a:solidFill>
                  <a:srgbClr val="000000"/>
                </a:solidFill>
              </a:rPr>
              <a:pPr eaLnBrk="1" hangingPunct="1"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00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8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5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8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77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2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3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6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8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06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7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48318-7F42-4FAB-BBFA-6041B84F44C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24980-BBDB-4B74-A259-38D85CEB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0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Replace </a:t>
            </a:r>
            <a:r>
              <a:rPr lang="en-US" sz="1050" dirty="0" err="1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lmw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machine with colt machine from oil pump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A360 CKD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TENSIONER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  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Machining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Tensioner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–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To reduce cut time and  tool change time 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 eaLnBrk="0" hangingPunct="0"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 eaLnBrk="0" hangingPunct="0">
              <a:defRPr/>
            </a:pPr>
            <a:r>
              <a:rPr lang="en-US" altLang="en-US" sz="105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79388" y="1249363"/>
            <a:ext cx="3025775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status- Cycle time is 30 sec against 21 sec</a:t>
            </a:r>
            <a:endParaRPr lang="en-US" altLang="en-US" sz="120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6750" y="1166813"/>
            <a:ext cx="3179763" cy="2490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</a:t>
            </a:r>
          </a:p>
          <a:p>
            <a:pPr eaLnBrk="0" hangingPunct="0">
              <a:defRPr/>
            </a:pPr>
            <a:r>
              <a:rPr lang="en-US" sz="1050" b="1" dirty="0">
                <a:latin typeface="Calibri" pitchFamily="34" charset="0"/>
                <a:cs typeface="Arial" charset="0"/>
              </a:rPr>
              <a:t>1. Turret indexing machine to be replace with non turret indexing machine</a:t>
            </a:r>
            <a:endParaRPr 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66/</a:t>
            </a:r>
            <a:r>
              <a:rPr lang="en-US" sz="105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hr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120/</a:t>
            </a:r>
            <a:r>
              <a:rPr lang="en-US" sz="105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hr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13.04.2016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20.04.2016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1.santosh,amol,Walunj,sachin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chaudhari</a:t>
            </a:r>
            <a:r>
              <a:rPr lang="en-US" altLang="en-US" sz="1050" b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,</a:t>
            </a:r>
          </a:p>
          <a:p>
            <a:pPr eaLnBrk="0" hangingPunct="0">
              <a:defRPr/>
            </a:pPr>
            <a:r>
              <a:rPr lang="en-US" altLang="en-US" sz="1050" b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pawar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sir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527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FontTx/>
              <a:buAutoNum type="arabicParenR"/>
              <a:defRPr/>
            </a:pP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PRODUCTION OUTPUT INCREASE BY 61 NOS/</a:t>
            </a:r>
            <a:r>
              <a:rPr lang="en-US" altLang="en-US" sz="105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hr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 eaLnBrk="0" hangingPunct="0">
              <a:spcBef>
                <a:spcPct val="20000"/>
              </a:spcBef>
              <a:buFontTx/>
              <a:buAutoNum type="arabicParenR"/>
              <a:defRPr/>
            </a:pP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Output /</a:t>
            </a:r>
            <a:r>
              <a:rPr lang="en-US" altLang="en-US" sz="105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Hr</a:t>
            </a: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Incresed</a:t>
            </a: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by 43%</a:t>
            </a: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hangingPunct="0"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Santosh </a:t>
            </a:r>
            <a:r>
              <a:rPr lang="en-US" altLang="en-US" sz="1050" dirty="0" err="1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wakchaure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</a:t>
            </a:r>
            <a:r>
              <a:rPr lang="en-US" altLang="en-US" sz="1050" dirty="0" err="1">
                <a:latin typeface="Calibri" pitchFamily="34" charset="0"/>
                <a:cs typeface="Calibri" pitchFamily="34" charset="0"/>
              </a:rPr>
              <a:t>Dyp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62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12.04.2016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eaLnBrk="0" hangingPunct="0"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1050" dirty="0">
                <a:latin typeface="Calibri" pitchFamily="34" charset="0"/>
                <a:cs typeface="Arial" charset="0"/>
              </a:rPr>
              <a:t>cycle time is 30sec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 eaLnBrk="0" hangingPunct="0">
              <a:defRPr/>
            </a:pPr>
            <a:r>
              <a:rPr lang="en-US" altLang="en-US" sz="1050" dirty="0">
                <a:latin typeface="Calibri" pitchFamily="34" charset="0"/>
                <a:cs typeface="Arial" charset="0"/>
              </a:rPr>
              <a:t> </a:t>
            </a:r>
            <a:endParaRPr lang="en-US" sz="1050" dirty="0">
              <a:latin typeface="Calibri" pitchFamily="34" charset="0"/>
              <a:cs typeface="Arial" charset="0"/>
            </a:endParaRPr>
          </a:p>
          <a:p>
            <a:pPr eaLnBrk="0" hangingPunct="0"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cut time is more</a:t>
            </a:r>
          </a:p>
          <a:p>
            <a:pPr eaLnBrk="0" hangingPunct="0"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 eaLnBrk="0" hangingPunct="0"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  tool change time is more</a:t>
            </a:r>
          </a:p>
          <a:p>
            <a:pPr eaLnBrk="0" hangingPunct="0"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:- tool change during T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urret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indexing,</a:t>
            </a:r>
          </a:p>
          <a:p>
            <a:pPr eaLnBrk="0" hangingPunct="0"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16275" y="3697288"/>
            <a:ext cx="3225800" cy="2722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 Production output/</a:t>
            </a:r>
            <a:r>
              <a:rPr lang="en-US" altLang="en-US" sz="1050" b="1" dirty="0" err="1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Hr</a:t>
            </a: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increased from</a:t>
            </a:r>
          </a:p>
          <a:p>
            <a:pPr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average 66 to 95 and reach up to 127/</a:t>
            </a:r>
            <a:r>
              <a:rPr lang="en-US" altLang="en-US" sz="1050" b="1" dirty="0" err="1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hr</a:t>
            </a: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6206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6207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6208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6209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6210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</a:t>
            </a:r>
            <a:r>
              <a:rPr lang="en-US" sz="1050" b="1" dirty="0" err="1">
                <a:solidFill>
                  <a:srgbClr val="0000CC"/>
                </a:solidFill>
                <a:latin typeface="Calibri"/>
                <a:cs typeface="Arial" charset="0"/>
              </a:rPr>
              <a:t>DO</a:t>
            </a:r>
            <a:r>
              <a:rPr lang="en-US" sz="1050" dirty="0" err="1">
                <a:latin typeface="Arial" charset="0"/>
                <a:cs typeface="Arial" charset="0"/>
              </a:rPr>
              <a:t>.process</a:t>
            </a:r>
            <a:r>
              <a:rPr lang="en-US" sz="1050" dirty="0">
                <a:latin typeface="Arial" charset="0"/>
                <a:cs typeface="Arial" charset="0"/>
              </a:rPr>
              <a:t> audit</a:t>
            </a:r>
          </a:p>
          <a:p>
            <a:pPr eaLnBrk="0" hangingPunct="0"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eaLnBrk="0" hangingPunct="0"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latin typeface="Arial" charset="0"/>
                <a:cs typeface="Arial" charset="0"/>
              </a:rPr>
              <a:t>. </a:t>
            </a:r>
            <a:r>
              <a:rPr lang="en-US" sz="1050" dirty="0" err="1">
                <a:latin typeface="Arial" charset="0"/>
                <a:cs typeface="Arial" charset="0"/>
              </a:rPr>
              <a:t>Std</a:t>
            </a:r>
            <a:r>
              <a:rPr lang="en-US" sz="1050" dirty="0">
                <a:latin typeface="Arial" charset="0"/>
                <a:cs typeface="Arial" charset="0"/>
              </a:rPr>
              <a:t> vs actual process parameter</a:t>
            </a:r>
          </a:p>
          <a:p>
            <a:pPr eaLnBrk="0" hangingPunct="0"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FREQUENCY :-1/month</a:t>
            </a:r>
            <a:endParaRPr lang="en-US" sz="105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478463" y="3352800"/>
            <a:ext cx="838200" cy="280988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46050" y="5184775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:- </a:t>
            </a:r>
            <a:r>
              <a:rPr lang="en-US" sz="1050" dirty="0">
                <a:latin typeface="Calibri" pitchFamily="34" charset="0"/>
                <a:cs typeface="Arial" charset="0"/>
              </a:rPr>
              <a:t>Turret Indexing not required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 eaLnBrk="0" hangingPunct="0"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 eaLnBrk="0" hangingPunct="0"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7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343400" y="2276475"/>
            <a:ext cx="520700" cy="923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/>
          </a:p>
        </p:txBody>
      </p:sp>
      <p:sp>
        <p:nvSpPr>
          <p:cNvPr id="6229" name="Oval 5"/>
          <p:cNvSpPr>
            <a:spLocks noChangeArrowheads="1"/>
          </p:cNvSpPr>
          <p:nvPr/>
        </p:nvSpPr>
        <p:spPr bwMode="auto">
          <a:xfrm>
            <a:off x="3733800" y="2276475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32" name="TextBox 4"/>
          <p:cNvSpPr txBox="1">
            <a:spLocks noChangeArrowheads="1"/>
          </p:cNvSpPr>
          <p:nvPr/>
        </p:nvSpPr>
        <p:spPr bwMode="auto">
          <a:xfrm>
            <a:off x="6783388" y="6145213"/>
            <a:ext cx="167481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000"/>
              <a:t>Tensioner</a:t>
            </a:r>
          </a:p>
        </p:txBody>
      </p:sp>
      <p:cxnSp>
        <p:nvCxnSpPr>
          <p:cNvPr id="6233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6234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6235" name="Rounded Rectangle 15"/>
          <p:cNvSpPr>
            <a:spLocks noChangeArrowheads="1"/>
          </p:cNvSpPr>
          <p:nvPr/>
        </p:nvSpPr>
        <p:spPr bwMode="auto">
          <a:xfrm>
            <a:off x="3505200" y="2738438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/>
          </a:p>
        </p:txBody>
      </p:sp>
      <p:cxnSp>
        <p:nvCxnSpPr>
          <p:cNvPr id="6236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6237" name="Straight Connector 30"/>
          <p:cNvCxnSpPr>
            <a:cxnSpLocks noChangeShapeType="1"/>
            <a:endCxn id="6235" idx="2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6238" name="Oval 5"/>
          <p:cNvSpPr>
            <a:spLocks noChangeArrowheads="1"/>
          </p:cNvSpPr>
          <p:nvPr/>
        </p:nvSpPr>
        <p:spPr bwMode="auto">
          <a:xfrm>
            <a:off x="381000" y="2057400"/>
            <a:ext cx="555625" cy="7604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/>
          </a:p>
        </p:txBody>
      </p:sp>
      <p:sp>
        <p:nvSpPr>
          <p:cNvPr id="6239" name="Oval 6"/>
          <p:cNvSpPr>
            <a:spLocks noChangeArrowheads="1"/>
          </p:cNvSpPr>
          <p:nvPr/>
        </p:nvSpPr>
        <p:spPr bwMode="auto">
          <a:xfrm>
            <a:off x="304800" y="2152650"/>
            <a:ext cx="827088" cy="5095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/>
          </a:p>
        </p:txBody>
      </p:sp>
      <p:pic>
        <p:nvPicPr>
          <p:cNvPr id="6240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818" y="1798638"/>
            <a:ext cx="3109913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1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8" y="1809751"/>
            <a:ext cx="3167207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" name="Rounded Rectangle 95"/>
          <p:cNvSpPr>
            <a:spLocks noChangeArrowheads="1"/>
          </p:cNvSpPr>
          <p:nvPr/>
        </p:nvSpPr>
        <p:spPr bwMode="auto">
          <a:xfrm>
            <a:off x="187325" y="3364706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graphicFrame>
        <p:nvGraphicFramePr>
          <p:cNvPr id="6243" name="Chart 5"/>
          <p:cNvGraphicFramePr>
            <a:graphicFrameLocks/>
          </p:cNvGraphicFramePr>
          <p:nvPr/>
        </p:nvGraphicFramePr>
        <p:xfrm>
          <a:off x="3279775" y="4121150"/>
          <a:ext cx="3144838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7" imgW="3145809" imgH="2011854" progId="Excel.Chart.8">
                  <p:embed/>
                </p:oleObj>
              </mc:Choice>
              <mc:Fallback>
                <p:oleObj name="Chart" r:id="rId7" imgW="3145809" imgH="201185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775" y="4121150"/>
                        <a:ext cx="3144838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858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On-screen Show (4:3)</PresentationFormat>
  <Paragraphs>81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Chart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Sudhir Kalyani</dc:creator>
  <cp:lastModifiedBy>Sudhir Kalyani</cp:lastModifiedBy>
  <cp:revision>1</cp:revision>
  <dcterms:created xsi:type="dcterms:W3CDTF">2016-10-25T08:59:38Z</dcterms:created>
  <dcterms:modified xsi:type="dcterms:W3CDTF">2016-10-25T09:00:01Z</dcterms:modified>
</cp:coreProperties>
</file>